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809999" y="5367337"/>
            <a:ext cx="10561420" cy="4937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4" y="1081454"/>
            <a:ext cx="6332422" cy="3239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853189" y="4443679"/>
            <a:ext cx="5891639" cy="713246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6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2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5"/>
            <a:ext cx="4522354" cy="541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09999" y="5281200"/>
            <a:ext cx="10561420" cy="433960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8" cy="576268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8" y="446084"/>
            <a:ext cx="3547539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  <a:buChar char=""/>
            </a:lvl2pPr>
            <a:lvl3pPr>
              <a:buClr>
                <a:schemeClr val="accent1"/>
              </a:buClr>
              <a:buFont typeface="Wingdings 2"/>
              <a:buChar char=""/>
            </a:lvl3pPr>
            <a:lvl4pPr>
              <a:buClr>
                <a:schemeClr val="accent1"/>
              </a:buClr>
              <a:buFont typeface="Wingdings 2"/>
              <a:buChar char=""/>
            </a:lvl4pPr>
            <a:lvl5pPr>
              <a:buClr>
                <a:schemeClr val="accent1"/>
              </a:buClr>
              <a:buFont typeface="Wingdings 2"/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7" y="2260735"/>
            <a:ext cx="3547541" cy="360031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809999" y="5280847"/>
            <a:ext cx="10572003" cy="4349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8"/>
            <a:ext cx="13096976" cy="687591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>
            <p:ph type="title"/>
          </p:nvPr>
        </p:nvSpPr>
        <p:spPr>
          <a:xfrm>
            <a:off x="5039100" y="306563"/>
            <a:ext cx="2366016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/>
          <p:nvPr/>
        </p:nvSpPr>
        <p:spPr>
          <a:xfrm>
            <a:off x="2209800" y="5306286"/>
            <a:ext cx="7772400" cy="127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Training Camp - Lecture - 6.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Router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10508"/>
            <a:ext cx="12192000" cy="38403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016" y="2243658"/>
            <a:ext cx="10433968" cy="437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Path syntax</a:t>
            </a:r>
          </a:p>
        </p:txBody>
      </p:sp>
      <p:pic>
        <p:nvPicPr>
          <p:cNvPr id="198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84" y="2237505"/>
            <a:ext cx="10781632" cy="44657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Clean URL </a:t>
            </a:r>
          </a:p>
        </p:txBody>
      </p:sp>
      <p:pic>
        <p:nvPicPr>
          <p:cNvPr id="20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315" y="2290952"/>
            <a:ext cx="10161370" cy="43682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404</a:t>
            </a:r>
          </a:p>
        </p:txBody>
      </p:sp>
      <p:pic>
        <p:nvPicPr>
          <p:cNvPr id="20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73" y="2304188"/>
            <a:ext cx="10725654" cy="42241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Navigating with link</a:t>
            </a:r>
          </a:p>
        </p:txBody>
      </p:sp>
      <p:pic>
        <p:nvPicPr>
          <p:cNvPr id="20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27" y="2274420"/>
            <a:ext cx="9800346" cy="44321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Styling of active routes</a:t>
            </a:r>
          </a:p>
        </p:txBody>
      </p:sp>
      <p:pic>
        <p:nvPicPr>
          <p:cNvPr id="21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04" y="2376569"/>
            <a:ext cx="9476592" cy="423184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Adding home link</a:t>
            </a:r>
          </a:p>
        </p:txBody>
      </p:sp>
      <p:pic>
        <p:nvPicPr>
          <p:cNvPr id="21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465" y="2426754"/>
            <a:ext cx="9259070" cy="40490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Nested routes</a:t>
            </a:r>
          </a:p>
        </p:txBody>
      </p:sp>
      <p:pic>
        <p:nvPicPr>
          <p:cNvPr id="21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517" y="2368539"/>
            <a:ext cx="8602966" cy="4162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route</a:t>
            </a:r>
          </a:p>
        </p:txBody>
      </p:sp>
      <p:pic>
        <p:nvPicPr>
          <p:cNvPr id="21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652" y="2330750"/>
            <a:ext cx="8976548" cy="41348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History module</a:t>
            </a:r>
          </a:p>
          <a:p>
            <a:pPr/>
            <a:r>
              <a:t>Handle 404</a:t>
            </a:r>
          </a:p>
          <a:p>
            <a:pPr/>
            <a:r>
              <a:t>Index routes. Nested routes.</a:t>
            </a:r>
          </a:p>
          <a:p>
            <a:pPr/>
            <a:r>
              <a:t>Route configuration. Params. Query.</a:t>
            </a:r>
          </a:p>
          <a:p>
            <a:pPr/>
            <a:r>
              <a:t>Lazy routes. </a:t>
            </a:r>
          </a:p>
          <a:p>
            <a:pPr/>
            <a:r>
              <a:t>Redirect</a:t>
            </a:r>
          </a:p>
          <a:p>
            <a:pPr/>
            <a:r>
              <a:t>Page transition animation</a:t>
            </a:r>
          </a:p>
          <a:p>
            <a:pPr/>
            <a:r>
              <a:t>Navigation programmatically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URL params</a:t>
            </a:r>
          </a:p>
        </p:txBody>
      </p:sp>
      <p:pic>
        <p:nvPicPr>
          <p:cNvPr id="22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593" y="2299099"/>
            <a:ext cx="9121607" cy="43253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Query</a:t>
            </a:r>
          </a:p>
        </p:txBody>
      </p:sp>
      <p:pic>
        <p:nvPicPr>
          <p:cNvPr id="225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670" y="2335708"/>
            <a:ext cx="9396660" cy="430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Passing props to route</a:t>
            </a:r>
          </a:p>
        </p:txBody>
      </p:sp>
      <p:pic>
        <p:nvPicPr>
          <p:cNvPr id="228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000" y="2446511"/>
            <a:ext cx="10572000" cy="3979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Router API</a:t>
            </a:r>
          </a:p>
        </p:txBody>
      </p:sp>
      <p:pic>
        <p:nvPicPr>
          <p:cNvPr id="231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510" y="2495185"/>
            <a:ext cx="9452980" cy="384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 API</a:t>
            </a:r>
          </a:p>
        </p:txBody>
      </p:sp>
      <p:pic>
        <p:nvPicPr>
          <p:cNvPr id="234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736" y="2369982"/>
            <a:ext cx="9908528" cy="40159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Lazy routes</a:t>
            </a:r>
          </a:p>
        </p:txBody>
      </p:sp>
      <p:pic>
        <p:nvPicPr>
          <p:cNvPr id="23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282" y="2349472"/>
            <a:ext cx="9467436" cy="428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Redirects</a:t>
            </a:r>
          </a:p>
        </p:txBody>
      </p:sp>
      <p:pic>
        <p:nvPicPr>
          <p:cNvPr id="24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438" y="2407323"/>
            <a:ext cx="10219124" cy="410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redirect</a:t>
            </a:r>
          </a:p>
        </p:txBody>
      </p:sp>
      <p:pic>
        <p:nvPicPr>
          <p:cNvPr id="24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67" y="2332457"/>
            <a:ext cx="10082466" cy="41738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Plain router</a:t>
            </a:r>
          </a:p>
        </p:txBody>
      </p:sp>
      <p:pic>
        <p:nvPicPr>
          <p:cNvPr id="24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230" y="2347586"/>
            <a:ext cx="9341540" cy="4201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Page transition animation</a:t>
            </a:r>
          </a:p>
        </p:txBody>
      </p:sp>
      <p:pic>
        <p:nvPicPr>
          <p:cNvPr id="24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517" y="2420741"/>
            <a:ext cx="9490966" cy="410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use React Router?</a:t>
            </a:r>
          </a:p>
        </p:txBody>
      </p:sp>
      <p:sp>
        <p:nvSpPr>
          <p:cNvPr id="170" name="Shape 170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Sync URL with UI</a:t>
            </a:r>
          </a:p>
          <a:p>
            <a:pPr/>
            <a:r>
              <a:t>Bookmark Web Apps</a:t>
            </a:r>
          </a:p>
          <a:p>
            <a:pPr/>
            <a:r>
              <a:t>Create a URL interface for your front-end</a:t>
            </a:r>
          </a:p>
          <a:p>
            <a:pPr/>
            <a:r>
              <a:t>Keep the back button useful.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Navigate to route programmatically </a:t>
            </a:r>
          </a:p>
        </p:txBody>
      </p:sp>
      <p:pic>
        <p:nvPicPr>
          <p:cNvPr id="252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290" y="2301998"/>
            <a:ext cx="9543420" cy="42415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</a:t>
            </a:r>
          </a:p>
        </p:txBody>
      </p:sp>
      <p:pic>
        <p:nvPicPr>
          <p:cNvPr id="173" name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1900" y="2273300"/>
            <a:ext cx="46482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/>
          <p:nvPr/>
        </p:nvSpPr>
        <p:spPr>
          <a:xfrm>
            <a:off x="2195124" y="5414962"/>
            <a:ext cx="7801751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LEARN ONCE, ROUTE ANYWHERE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ROUTER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 features overview</a:t>
            </a:r>
          </a:p>
        </p:txBody>
      </p:sp>
      <p:pic>
        <p:nvPicPr>
          <p:cNvPr id="177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517" y="2217082"/>
            <a:ext cx="6276966" cy="44123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pic>
        <p:nvPicPr>
          <p:cNvPr id="180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794" y="2291677"/>
            <a:ext cx="9442412" cy="4284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pic>
        <p:nvPicPr>
          <p:cNvPr id="183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54" y="2240851"/>
            <a:ext cx="10318492" cy="430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Parsing route</a:t>
            </a:r>
          </a:p>
        </p:txBody>
      </p:sp>
      <p:pic>
        <p:nvPicPr>
          <p:cNvPr id="186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913" y="2365884"/>
            <a:ext cx="7876174" cy="41979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Rendering a route</a:t>
            </a:r>
          </a:p>
        </p:txBody>
      </p:sp>
      <p:pic>
        <p:nvPicPr>
          <p:cNvPr id="189" name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1298" y="2293053"/>
            <a:ext cx="6529404" cy="423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